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8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nc-nd/3.0/deed.en_US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</a:rPr>
              <a:t>Grasshoppers</a:t>
            </a:r>
            <a:endParaRPr lang="en-US" b="1" i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Researched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by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Mrs. Fletcher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6096000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This work is licensed under a </a:t>
            </a:r>
            <a:r>
              <a:rPr lang="en-US" dirty="0" smtClean="0">
                <a:hlinkClick r:id="rId2"/>
              </a:rPr>
              <a:t>Creative Commons Attribution-</a:t>
            </a:r>
            <a:r>
              <a:rPr lang="en-US" dirty="0" err="1" smtClean="0">
                <a:hlinkClick r:id="rId2"/>
              </a:rPr>
              <a:t>NonCommercial</a:t>
            </a:r>
            <a:r>
              <a:rPr lang="en-US" dirty="0" smtClean="0">
                <a:hlinkClick r:id="rId2"/>
              </a:rPr>
              <a:t>-</a:t>
            </a:r>
            <a:r>
              <a:rPr lang="en-US" dirty="0" err="1" smtClean="0">
                <a:hlinkClick r:id="rId2"/>
              </a:rPr>
              <a:t>NoDerivs</a:t>
            </a:r>
            <a:r>
              <a:rPr lang="en-US" dirty="0" smtClean="0">
                <a:hlinkClick r:id="rId2"/>
              </a:rPr>
              <a:t> 3.0 </a:t>
            </a:r>
            <a:r>
              <a:rPr lang="en-US" dirty="0" err="1" smtClean="0">
                <a:hlinkClick r:id="rId2"/>
              </a:rPr>
              <a:t>Unported</a:t>
            </a:r>
            <a:r>
              <a:rPr lang="en-US" dirty="0" smtClean="0">
                <a:hlinkClick r:id="rId2"/>
              </a:rPr>
              <a:t> License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5715000"/>
            <a:ext cx="838200" cy="295275"/>
          </a:xfrm>
          <a:prstGeom prst="rect">
            <a:avLst/>
          </a:prstGeom>
          <a:noFill/>
        </p:spPr>
      </p:pic>
      <p:pic>
        <p:nvPicPr>
          <p:cNvPr id="11266" name="Picture 2" descr="grasshopp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1676400"/>
            <a:ext cx="2057400" cy="2131846"/>
          </a:xfrm>
          <a:prstGeom prst="rect">
            <a:avLst/>
          </a:prstGeom>
          <a:noFill/>
        </p:spPr>
      </p:pic>
      <p:pic>
        <p:nvPicPr>
          <p:cNvPr id="11268" name="Picture 4" descr="GRASSHOPP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1447800"/>
            <a:ext cx="1752600" cy="2836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Glossary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Abdomen – last segment of insect with heart and other organs</a:t>
            </a:r>
          </a:p>
          <a:p>
            <a:r>
              <a:rPr lang="en-US" sz="2400" dirty="0" smtClean="0"/>
              <a:t>Antennae – appendages on the head of an insect</a:t>
            </a:r>
          </a:p>
          <a:p>
            <a:r>
              <a:rPr lang="en-US" sz="2400" dirty="0" smtClean="0"/>
              <a:t>Arthropod – invertebrate with a segmented body</a:t>
            </a:r>
          </a:p>
          <a:p>
            <a:r>
              <a:rPr lang="en-US" sz="2400" dirty="0" smtClean="0"/>
              <a:t>Habitat – the environment where the grasshopper lives</a:t>
            </a:r>
          </a:p>
          <a:p>
            <a:r>
              <a:rPr lang="en-US" sz="2400" dirty="0" smtClean="0"/>
              <a:t>Head – supports the antennae and eyes</a:t>
            </a:r>
          </a:p>
          <a:p>
            <a:r>
              <a:rPr lang="en-US" sz="2400" dirty="0" smtClean="0"/>
              <a:t>Herbivore – plant eater</a:t>
            </a:r>
          </a:p>
          <a:p>
            <a:r>
              <a:rPr lang="en-US" sz="2400" dirty="0" smtClean="0"/>
              <a:t>Thorax – 6 legs are attached to thorax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About the Author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495800" y="18288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smtClean="0"/>
              <a:t>Mrs. Fletcher is the librarian at Owings Mills Elementary School.  She enjoys teaching in the library and the computer lab.  Mrs. Fletcher is married and has 2 daughters.  She roots for the Ravens and spends time at the beach.</a:t>
            </a:r>
            <a:endParaRPr lang="en-US" sz="2400" dirty="0"/>
          </a:p>
        </p:txBody>
      </p:sp>
      <p:pic>
        <p:nvPicPr>
          <p:cNvPr id="1026" name="Picture 2" descr="http://charlottelawlibrary.files.wordpress.com/2011/09/happy-cartoon-librari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0259" y="2209800"/>
            <a:ext cx="3097866" cy="2771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Grasshoppers look </a:t>
            </a:r>
            <a:r>
              <a:rPr lang="en-US" b="1" dirty="0"/>
              <a:t>l</a:t>
            </a:r>
            <a:r>
              <a:rPr lang="en-US" b="1" dirty="0" smtClean="0"/>
              <a:t>ike </a:t>
            </a:r>
            <a:r>
              <a:rPr lang="en-US" b="1" dirty="0"/>
              <a:t>t</a:t>
            </a:r>
            <a:r>
              <a:rPr lang="en-US" b="1" dirty="0" smtClean="0"/>
              <a:t>his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smtClean="0"/>
              <a:t>Grasshoppers have 2 antennae, six legs and three body parts.  The body parts are called head, thorax and abdomen.  Legs and wings are attached to the thorax and the heart is in the abdomen.</a:t>
            </a:r>
            <a:endParaRPr lang="en-US" sz="2400" dirty="0"/>
          </a:p>
        </p:txBody>
      </p:sp>
      <p:pic>
        <p:nvPicPr>
          <p:cNvPr id="10244" name="Picture 4" descr="http://www.enchantedlearning.com/ggifs/Grasshopper_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362200"/>
            <a:ext cx="3785961" cy="2266951"/>
          </a:xfrm>
          <a:prstGeom prst="rect">
            <a:avLst/>
          </a:prstGeom>
          <a:noFill/>
        </p:spPr>
      </p:pic>
      <p:sp>
        <p:nvSpPr>
          <p:cNvPr id="5" name="Down Arrow 4"/>
          <p:cNvSpPr/>
          <p:nvPr/>
        </p:nvSpPr>
        <p:spPr>
          <a:xfrm>
            <a:off x="2286000" y="1371600"/>
            <a:ext cx="3048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habitat of a grasshopper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smtClean="0"/>
              <a:t>Grasshoppers are observed in all kinds of habitats. Some examples of their habitat are grasslands, rain forests, pastures, fields, swamps and tropics.</a:t>
            </a:r>
            <a:endParaRPr lang="en-US" sz="2400" dirty="0"/>
          </a:p>
        </p:txBody>
      </p:sp>
      <p:pic>
        <p:nvPicPr>
          <p:cNvPr id="9218" name="Picture 2" descr="http://loyno.edu/lucec/sites/loyno.edu.lucec/files/naturenot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133600"/>
            <a:ext cx="31496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Grasshoppers like </a:t>
            </a:r>
            <a:r>
              <a:rPr lang="en-US" b="1" dirty="0"/>
              <a:t>t</a:t>
            </a:r>
            <a:r>
              <a:rPr lang="en-US" b="1" dirty="0" smtClean="0"/>
              <a:t>o </a:t>
            </a:r>
            <a:r>
              <a:rPr lang="en-US" b="1" dirty="0"/>
              <a:t>e</a:t>
            </a:r>
            <a:r>
              <a:rPr lang="en-US" b="1" dirty="0" smtClean="0"/>
              <a:t>at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smtClean="0"/>
              <a:t>Grasshoppers eat grass, leaves and cereal crops.  They eat 16 times their body weight. They are herbivores that can jump, walk and fly.</a:t>
            </a:r>
            <a:endParaRPr lang="en-US" sz="2400" dirty="0"/>
          </a:p>
        </p:txBody>
      </p:sp>
      <p:pic>
        <p:nvPicPr>
          <p:cNvPr id="8194" name="Picture 2" descr="https://encrypted-tbn0.google.com/images?q=tbn:ANd9GcT9Krebw_200o2YLAzHsX84XMnCVajuhGQjWvBdqXj5mz6IA9r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0"/>
            <a:ext cx="3200400" cy="4068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Sometimes grasshoppers gets eaten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1336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smtClean="0"/>
              <a:t>Lots of animals including birds eat grasshoppers</a:t>
            </a:r>
            <a:r>
              <a:rPr lang="en-US" sz="2400" dirty="0" smtClean="0"/>
              <a:t>.  A grasshopper is prey for these animals.</a:t>
            </a:r>
            <a:endParaRPr lang="en-US" sz="2400" dirty="0"/>
          </a:p>
        </p:txBody>
      </p:sp>
      <p:pic>
        <p:nvPicPr>
          <p:cNvPr id="7170" name="Picture 2" descr="http://www.besgroup.org/wp-content/uploads/10-shrik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00200"/>
            <a:ext cx="3136263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Lifecycle of a Grasshopper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7526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smtClean="0"/>
              <a:t>The female grasshopper lays eggs in a hole in the ground.  Grasshoppers hatch from eggs.  They are nymphs for 4-7 weeks.  Nymphs don’t have wings.  Finally they become adults.  Adults die when it gets cold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146" name="Picture 2" descr="http://www.vtaide.com/png/images/grasshop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05000"/>
            <a:ext cx="3691279" cy="2703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Where in the World?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9812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smtClean="0"/>
              <a:t>Grasshoppers live on all continents except Antarctica</a:t>
            </a:r>
            <a:r>
              <a:rPr lang="en-US" sz="2400" dirty="0" smtClean="0"/>
              <a:t>.  They can’t live in such a cold climate.</a:t>
            </a:r>
            <a:endParaRPr lang="en-US" sz="2400" dirty="0"/>
          </a:p>
        </p:txBody>
      </p:sp>
      <p:pic>
        <p:nvPicPr>
          <p:cNvPr id="5122" name="Picture 2" descr="https://encrypted-tbn3.google.com/images?q=tbn:ANd9GcQ7Dtqq4dSD91mWRVTmsrUDClonL6yfZKS4eraooDSGSsG91tC7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90690"/>
            <a:ext cx="3910751" cy="2505109"/>
          </a:xfrm>
          <a:prstGeom prst="rect">
            <a:avLst/>
          </a:prstGeom>
          <a:noFill/>
        </p:spPr>
      </p:pic>
      <p:sp>
        <p:nvSpPr>
          <p:cNvPr id="9" name="Quad Arrow 8"/>
          <p:cNvSpPr/>
          <p:nvPr/>
        </p:nvSpPr>
        <p:spPr>
          <a:xfrm rot="8037502">
            <a:off x="1818354" y="3723353"/>
            <a:ext cx="685800" cy="685800"/>
          </a:xfrm>
          <a:prstGeom prst="quad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Did you know . . .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smtClean="0"/>
              <a:t>A grasshopper can leap a height that is more than ten times its length. If a person could do that, he or she would be able to jump as high as a five-story building.</a:t>
            </a:r>
            <a:endParaRPr lang="en-US" sz="2400" dirty="0"/>
          </a:p>
        </p:txBody>
      </p:sp>
      <p:pic>
        <p:nvPicPr>
          <p:cNvPr id="4098" name="Picture 2" descr="https://encrypted-tbn0.google.com/images?q=tbn:ANd9GcRt44wkO1V_oMfMEg9QSBbQBRxfyeTIlsevOK2OheDJPUV8rHVpw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57400"/>
            <a:ext cx="3778768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WOW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smtClean="0"/>
              <a:t>If grasshoppers are picked up, they spit out a brownish liquid, which is known as tobacco juice!</a:t>
            </a:r>
            <a:endParaRPr lang="en-US" sz="2400" dirty="0"/>
          </a:p>
        </p:txBody>
      </p:sp>
      <p:pic>
        <p:nvPicPr>
          <p:cNvPr id="3074" name="Picture 2" descr="https://encrypted-tbn3.google.com/images?q=tbn:ANd9GcTH_pnJkvhfhDxP_Oodn8ER_sz0OEJ9fBt3VV-5NqZDc04erdf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05000"/>
            <a:ext cx="3778768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111</Words>
  <Application>Microsoft Office PowerPoint</Application>
  <PresentationFormat>On-screen Show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Grasshoppers</vt:lpstr>
      <vt:lpstr>Grasshoppers look like this</vt:lpstr>
      <vt:lpstr>The habitat of a grasshopper</vt:lpstr>
      <vt:lpstr>Grasshoppers like to eat</vt:lpstr>
      <vt:lpstr>Sometimes grasshoppers gets eaten</vt:lpstr>
      <vt:lpstr>The Lifecycle of a Grasshopper</vt:lpstr>
      <vt:lpstr>Where in the World?</vt:lpstr>
      <vt:lpstr>Did you know . . .</vt:lpstr>
      <vt:lpstr>WOW</vt:lpstr>
      <vt:lpstr>Glossary</vt:lpstr>
      <vt:lpstr>About the Author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Name of Insect</dc:title>
  <dc:creator>Christine</dc:creator>
  <cp:lastModifiedBy>Christine</cp:lastModifiedBy>
  <cp:revision>27</cp:revision>
  <dcterms:created xsi:type="dcterms:W3CDTF">2012-07-17T21:12:59Z</dcterms:created>
  <dcterms:modified xsi:type="dcterms:W3CDTF">2012-07-21T00:55:17Z</dcterms:modified>
</cp:coreProperties>
</file>